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9786C-D009-4529-BFED-874793AE0E1A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F5B6-0DE7-458B-864A-3B16EF9A4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9786C-D009-4529-BFED-874793AE0E1A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F5B6-0DE7-458B-864A-3B16EF9A4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9786C-D009-4529-BFED-874793AE0E1A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F5B6-0DE7-458B-864A-3B16EF9A4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9786C-D009-4529-BFED-874793AE0E1A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F5B6-0DE7-458B-864A-3B16EF9A4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9786C-D009-4529-BFED-874793AE0E1A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F5B6-0DE7-458B-864A-3B16EF9A4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9786C-D009-4529-BFED-874793AE0E1A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F5B6-0DE7-458B-864A-3B16EF9A4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9786C-D009-4529-BFED-874793AE0E1A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F5B6-0DE7-458B-864A-3B16EF9A4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9786C-D009-4529-BFED-874793AE0E1A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F5B6-0DE7-458B-864A-3B16EF9A4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9786C-D009-4529-BFED-874793AE0E1A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F5B6-0DE7-458B-864A-3B16EF9A4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9786C-D009-4529-BFED-874793AE0E1A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F5B6-0DE7-458B-864A-3B16EF9A4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9786C-D009-4529-BFED-874793AE0E1A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F5B6-0DE7-458B-864A-3B16EF9A4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9786C-D009-4529-BFED-874793AE0E1A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9F5B6-0DE7-458B-864A-3B16EF9A4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Квадратичная функция</a:t>
            </a:r>
            <a:endParaRPr lang="ru-RU"/>
          </a:p>
        </p:txBody>
      </p:sp>
      <p:pic>
        <p:nvPicPr>
          <p:cNvPr id="4" name="Содержимое 3" descr="ax квадрат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3437" y="2024856"/>
            <a:ext cx="7477125" cy="3676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Квадратичная функция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Эльвира</dc:creator>
  <cp:lastModifiedBy>Эльвира</cp:lastModifiedBy>
  <cp:revision>3</cp:revision>
  <dcterms:created xsi:type="dcterms:W3CDTF">2015-02-09T16:35:16Z</dcterms:created>
  <dcterms:modified xsi:type="dcterms:W3CDTF">2015-02-12T20:47:02Z</dcterms:modified>
</cp:coreProperties>
</file>